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North</c:v>
                </c:pt>
              </c:strCache>
            </c:strRef>
          </c:tx>
          <c:spPr>
            <a:solidFill>
              <a:srgbClr val="0072B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2000" u="none">
                    <a:solidFill>
                      <a:srgbClr val="1A1A1A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42</c:v>
                </c:pt>
                <c:pt idx="1">
                  <c:v>46</c:v>
                </c:pt>
                <c:pt idx="2">
                  <c:v>51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South</c:v>
                </c:pt>
              </c:strCache>
            </c:strRef>
          </c:tx>
          <c:spPr>
            <a:solidFill>
              <a:srgbClr val="D55E0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2000" u="none">
                    <a:solidFill>
                      <a:srgbClr val="1A1A1A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31</c:v>
                </c:pt>
                <c:pt idx="1">
                  <c:v>35</c:v>
                </c:pt>
                <c:pt idx="2">
                  <c:v>44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West</c:v>
                </c:pt>
              </c:strCache>
            </c:strRef>
          </c:tx>
          <c:spPr>
            <a:solidFill>
              <a:srgbClr val="00000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2000" u="none">
                    <a:solidFill>
                      <a:srgbClr val="1A1A1A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</c:lvl>
              </c:multiLvlStrCache>
            </c:multiLvl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27</c:v>
                </c:pt>
                <c:pt idx="1">
                  <c:v>29</c:v>
                </c:pt>
                <c:pt idx="2">
                  <c:v>30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2000" u="none">
                  <a:solidFill>
                    <a:srgbClr val="1A1A1A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4D4D4D"/>
            </a:solidFill>
            <a:prstDash val="solid"/>
            <a:round/>
          </a:ln>
        </c:spPr>
        <c:txPr>
          <a:bodyPr/>
          <a:lstStyle/>
          <a:p>
            <a:pPr>
              <a:defRPr sz="2000" b="0" i="0" u="none" strike="noStrike">
                <a:solidFill>
                  <a:srgbClr val="1A1A1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2000" b="0" i="0" u="none" strike="noStrike">
                <a:solidFill>
                  <a:srgbClr val="4D4D4D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2000">
              <a:solidFill>
                <a:srgbClr val="1A1A1A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C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377440"/>
            <a:ext cx="1280160" cy="73152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260604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Quarterly review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731520" y="361188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 team · 15 October 2026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changed this quarter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31520" y="1463040"/>
            <a:ext cx="1280160" cy="73152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828800"/>
            <a:ext cx="106984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Orders grew in every region</a:t>
            </a:r>
            <a:endParaRPr lang="en-US" sz="2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 deliveries fell by a third</a:t>
            </a:r>
            <a:endParaRPr lang="en-US" sz="2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new stores opened in the south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31520" y="594360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internal order data, July to September 2026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Orders by region, thousands</a:t>
            </a:r>
            <a:endParaRPr lang="en-US" sz="3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731520" y="1463040"/>
          <a:ext cx="10698480" cy="4754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737360"/>
            <a:ext cx="10698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2000" dirty="0"/>
          </a:p>
        </p:txBody>
      </p:sp>
      <p:sp>
        <p:nvSpPr>
          <p:cNvPr id="3" name="Text 1"/>
          <p:cNvSpPr/>
          <p:nvPr/>
        </p:nvSpPr>
        <p:spPr>
          <a:xfrm>
            <a:off x="731520" y="38404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orders now arrive on time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Auric Artisan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template, light deck</dc:title>
  <dc:subject>PptxGenJS Presentation</dc:subject>
  <dc:creator>Auric Artisan</dc:creator>
  <cp:lastModifiedBy>Auric Artisan</cp:lastModifiedBy>
  <cp:revision>1</cp:revision>
  <dcterms:created xsi:type="dcterms:W3CDTF">2026-10-15T10:40:06Z</dcterms:created>
  <dcterms:modified xsi:type="dcterms:W3CDTF">2026-10-15T10:40:06Z</dcterms:modified>
</cp:coreProperties>
</file>